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9" r:id="rId4"/>
    <p:sldId id="258" r:id="rId5"/>
    <p:sldId id="256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BDC2-6705-0545-AE93-AFAC48A7C0AC}" type="datetimeFigureOut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1A35-41E6-844F-A01F-B0C72DC0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76" y="628556"/>
            <a:ext cx="6907548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Witnesses to War II</a:t>
            </a:r>
          </a:p>
          <a:p>
            <a:endParaRPr lang="en-US" dirty="0"/>
          </a:p>
          <a:p>
            <a:r>
              <a:rPr lang="en-US" dirty="0" smtClean="0"/>
              <a:t>Witnessing:</a:t>
            </a:r>
          </a:p>
          <a:p>
            <a:endParaRPr lang="en-US" dirty="0"/>
          </a:p>
          <a:p>
            <a:r>
              <a:rPr lang="en-US" dirty="0" err="1" smtClean="0"/>
              <a:t>Kluger’s</a:t>
            </a:r>
            <a:r>
              <a:rPr lang="en-US" dirty="0" smtClean="0"/>
              <a:t> memoir</a:t>
            </a:r>
          </a:p>
          <a:p>
            <a:endParaRPr lang="en-US" dirty="0"/>
          </a:p>
          <a:p>
            <a:r>
              <a:rPr lang="en-US" dirty="0" smtClean="0"/>
              <a:t>Nanking Film</a:t>
            </a:r>
          </a:p>
          <a:p>
            <a:r>
              <a:rPr lang="en-US" dirty="0" smtClean="0"/>
              <a:t>--witness testimony</a:t>
            </a:r>
          </a:p>
          <a:p>
            <a:r>
              <a:rPr lang="en-US" dirty="0" smtClean="0"/>
              <a:t>--staged reading of primary documents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more mediated form of witnessing: Horrors of War Bubble Gum Cards</a:t>
            </a:r>
          </a:p>
          <a:p>
            <a:endParaRPr lang="en-US" dirty="0"/>
          </a:p>
          <a:p>
            <a:r>
              <a:rPr lang="en-US" dirty="0" smtClean="0"/>
              <a:t>News and historical information</a:t>
            </a:r>
          </a:p>
          <a:p>
            <a:r>
              <a:rPr lang="en-US" dirty="0" smtClean="0"/>
              <a:t>Lurid illustrations</a:t>
            </a:r>
          </a:p>
          <a:p>
            <a:r>
              <a:rPr lang="en-US" dirty="0" smtClean="0"/>
              <a:t>Brief texts explaining the significance of the illustration</a:t>
            </a:r>
          </a:p>
          <a:p>
            <a:endParaRPr lang="en-US" dirty="0"/>
          </a:p>
          <a:p>
            <a:r>
              <a:rPr lang="en-US" dirty="0" smtClean="0"/>
              <a:t>To know the HORRORS OF WAR is to want PEACE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064" y="974904"/>
            <a:ext cx="6776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Warren Bowman of Gum, Inc. </a:t>
            </a:r>
            <a:r>
              <a:rPr lang="en-US" dirty="0" err="1" smtClean="0"/>
              <a:t>collborated</a:t>
            </a:r>
            <a:r>
              <a:rPr lang="en-US" dirty="0" smtClean="0"/>
              <a:t> with George Moll on cards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64" y="1564977"/>
            <a:ext cx="6748150" cy="5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80" y="474624"/>
            <a:ext cx="847851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Gum Inc. promotional material:</a:t>
            </a:r>
          </a:p>
          <a:p>
            <a:endParaRPr lang="en-US" dirty="0"/>
          </a:p>
          <a:p>
            <a:r>
              <a:rPr lang="en-US" dirty="0" smtClean="0"/>
              <a:t>Much can be accomplished in the way of forming an attitude against war and for</a:t>
            </a:r>
          </a:p>
          <a:p>
            <a:r>
              <a:rPr lang="en-US" dirty="0" smtClean="0"/>
              <a:t>Peace by showing children of an impressionable age what war really means. No child can</a:t>
            </a:r>
          </a:p>
          <a:p>
            <a:r>
              <a:rPr lang="en-US" dirty="0" smtClean="0"/>
              <a:t>Look at these pictures of its destruction without getting the idea that war is wrong. With </a:t>
            </a:r>
          </a:p>
          <a:p>
            <a:r>
              <a:rPr lang="en-US" dirty="0" smtClean="0"/>
              <a:t>A whole generation growing up with an anti-war fixation attributable to these cards,</a:t>
            </a:r>
          </a:p>
          <a:p>
            <a:r>
              <a:rPr lang="en-US" dirty="0" smtClean="0"/>
              <a:t>It should go a long way toward bringing about a state of Patriotic Peace throughout</a:t>
            </a:r>
          </a:p>
          <a:p>
            <a:r>
              <a:rPr lang="en-US" dirty="0" smtClean="0"/>
              <a:t>The United States and eventually throughout the World. (Collectors Set)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46" y="2976023"/>
            <a:ext cx="7466586" cy="33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37-4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5" y="705523"/>
            <a:ext cx="7171512" cy="52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847" y="1026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7" y="641384"/>
            <a:ext cx="7312634" cy="55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456" y="846627"/>
            <a:ext cx="3790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Yasukuni</a:t>
            </a:r>
            <a:r>
              <a:rPr lang="en-US" dirty="0" smtClean="0"/>
              <a:t> Shrine to Japanese War Dead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4500"/>
            <a:ext cx="5476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90600"/>
            <a:ext cx="6477000" cy="486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4431" y="500280"/>
            <a:ext cx="452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Nanjing Massacre Memorial Museum, Nanjing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73" y="1436700"/>
            <a:ext cx="4272117" cy="3591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751" y="448969"/>
            <a:ext cx="369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Nanjing Memorial Massacre Museum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0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189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Gail Hart</cp:lastModifiedBy>
  <cp:revision>10</cp:revision>
  <dcterms:created xsi:type="dcterms:W3CDTF">2014-04-15T16:28:15Z</dcterms:created>
  <dcterms:modified xsi:type="dcterms:W3CDTF">2014-04-27T20:33:30Z</dcterms:modified>
</cp:coreProperties>
</file>